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50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57438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28572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ПЕРВЫЕ СЧЕТНЫЕ УСТРОЙСТВА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4929188"/>
            <a:ext cx="37147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ДРЕВНЕРИМСКИЙ АБАКУС  300г.д.н.э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0070C0"/>
                </a:solidFill>
                <a:latin typeface="+mn-lt"/>
              </a:rPr>
              <a:t>Камешки,раковины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29"/>
            <a:ext cx="3214710" cy="228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4" descr="i27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2428875"/>
            <a:ext cx="36306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2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28572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ПЕРВЫЕ СЧЕТНЫЕ УСТРОЙСТВА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4929188"/>
            <a:ext cx="2928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</a:rPr>
              <a:t>СЧЕТНАЯ ДОСКА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4929198"/>
            <a:ext cx="3714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КИТАЙСКИЕ СЧЕТЫ</a:t>
            </a: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72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ПЕРВЫЕ СЧЕТНЫЕ УСТРОЙСТВА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4929188"/>
            <a:ext cx="3714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Японские счеты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Русские счеты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214710" cy="26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2357454" cy="272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72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Развитие счетных устройств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4929188"/>
            <a:ext cx="3714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Блез Паскаль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0070C0"/>
                </a:solidFill>
                <a:latin typeface="+mn-lt"/>
              </a:rPr>
              <a:t>паскалина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786082" cy="291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371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85984" y="5572140"/>
            <a:ext cx="4046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1640-е гг.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72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Развитие счетных устройств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4929188"/>
            <a:ext cx="37147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Готфрид Вильгельм Лейбниц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арифмометр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5572140"/>
            <a:ext cx="280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1673 г.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7"/>
            <a:ext cx="2214578" cy="281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42946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72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Развитие счетных устройств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3446"/>
            <a:ext cx="3714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Джон фон Нейман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50720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Герман </a:t>
            </a:r>
            <a:r>
              <a:rPr lang="ru-RU" sz="3600" dirty="0" err="1" smtClean="0">
                <a:solidFill>
                  <a:srgbClr val="0070C0"/>
                </a:solidFill>
                <a:latin typeface="+mn-lt"/>
              </a:rPr>
              <a:t>Голдстайн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5934670"/>
            <a:ext cx="289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1946 г.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07958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2000240"/>
            <a:ext cx="157647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43576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Артур </a:t>
            </a:r>
            <a:r>
              <a:rPr lang="ru-RU" sz="3600" dirty="0" err="1" smtClean="0">
                <a:solidFill>
                  <a:srgbClr val="0070C0"/>
                </a:solidFill>
                <a:latin typeface="+mn-lt"/>
              </a:rPr>
              <a:t>Баркс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1905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729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Развитие счетных устройств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0057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Первый микропроцессор </a:t>
            </a:r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Intel</a:t>
            </a: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143512"/>
            <a:ext cx="2714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1971 г.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28250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024324" cy="29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rgbClr val="92D050"/>
      </a:lt1>
      <a:dk2>
        <a:srgbClr val="424456"/>
      </a:dk2>
      <a:lt2>
        <a:srgbClr val="DEDEDE"/>
      </a:lt2>
      <a:accent1>
        <a:srgbClr val="53548A"/>
      </a:accent1>
      <a:accent2>
        <a:srgbClr val="FFC00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62</Words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2012-01-28T17:51:37Z</dcterms:modified>
</cp:coreProperties>
</file>