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6" r:id="rId4"/>
    <p:sldId id="257" r:id="rId5"/>
    <p:sldId id="282" r:id="rId6"/>
    <p:sldId id="258" r:id="rId7"/>
    <p:sldId id="283" r:id="rId8"/>
    <p:sldId id="284" r:id="rId9"/>
    <p:sldId id="263" r:id="rId10"/>
    <p:sldId id="275" r:id="rId11"/>
    <p:sldId id="28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95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061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7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35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2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35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74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740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2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9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7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0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0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2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5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3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2A876-FB63-49A0-8403-69E37AABCFFE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7C32-3131-4738-86B4-5CAB873A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24.03.2014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7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pPr lvl="0" indent="457200" fontAlgn="base">
              <a:spcAft>
                <a:spcPct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и науки РФ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высшего профессионального образования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«Волжский институт экономики, педагогики и права»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гражданско-правовых дисциплин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Дисциплина: гражданское право</a:t>
            </a:r>
            <a:r>
              <a:rPr lang="ru-RU" sz="1800" dirty="0" smtClean="0">
                <a:solidFill>
                  <a:prstClr val="black"/>
                </a:solidFill>
                <a:latin typeface="Franklin Gothic Book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Franklin Gothic Book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1578" y="4051390"/>
            <a:ext cx="3502422" cy="23611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выполнена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студенткой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 2П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Юсуповой Сауле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Каирбековной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Проверил: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правовых дисциплин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Косенко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40150" y="2851061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Объекты гражданских прав. Ценные бумаги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70218" y="6270596"/>
            <a:ext cx="2100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</p:spTree>
    <p:extLst>
      <p:ext uri="{BB962C8B-B14F-4D97-AF65-F5344CB8AC3E}">
        <p14:creationId xmlns:p14="http://schemas.microsoft.com/office/powerpoint/2010/main" val="23363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7" y="-17690"/>
            <a:ext cx="9180000" cy="73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5486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80965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i="1" dirty="0">
                <a:solidFill>
                  <a:prstClr val="black"/>
                </a:solidFill>
              </a:rPr>
              <a:t>Таким образом, можно сделать заключение, что ценная бумага является специфическим товаром, приносящим тройную выгоду и содействует благоприятному развитию экономики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6501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Список использованной литературы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Нормативно - правовые акты: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 </a:t>
            </a:r>
            <a:r>
              <a:rPr lang="ru-RU" b="1" dirty="0"/>
              <a:t>Гражданский кодекс РФ (ГК РФ) от 30.11.1994 N 51-ФЗ - Часть </a:t>
            </a:r>
            <a:r>
              <a:rPr lang="ru-RU" b="1" dirty="0" smtClean="0"/>
              <a:t>1. ст. 142.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2</a:t>
            </a:r>
            <a:r>
              <a:rPr lang="ru-RU" b="1" dirty="0" smtClean="0"/>
              <a:t>. </a:t>
            </a:r>
            <a:r>
              <a:rPr lang="ru-RU" b="1" dirty="0"/>
              <a:t>Федеральный закон от 22 апреля 1996г. «О рынке ценных бумаг».</a:t>
            </a:r>
          </a:p>
          <a:p>
            <a:pPr marL="0" indent="0">
              <a:buNone/>
            </a:pPr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ru-RU" b="1" dirty="0" err="1"/>
              <a:t>Килячков</a:t>
            </a:r>
            <a:r>
              <a:rPr lang="ru-RU" b="1" dirty="0"/>
              <a:t> А.А., </a:t>
            </a:r>
            <a:r>
              <a:rPr lang="ru-RU" b="1" dirty="0" err="1"/>
              <a:t>Чалдаева</a:t>
            </a:r>
            <a:r>
              <a:rPr lang="ru-RU" b="1" dirty="0"/>
              <a:t> А.А. Рынок ценных бумаг: учебник. - 2-е изд., с изм. - М.: </a:t>
            </a:r>
            <a:r>
              <a:rPr lang="ru-RU" b="1" dirty="0" err="1"/>
              <a:t>Экономистъ</a:t>
            </a:r>
            <a:r>
              <a:rPr lang="ru-RU" b="1" dirty="0"/>
              <a:t>, 2006.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яяя\Desktop\1351774619_0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57"/>
            <a:ext cx="9164216" cy="68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416952"/>
            <a:ext cx="61926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5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Понятие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черты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Признаки</a:t>
            </a:r>
          </a:p>
          <a:p>
            <a:endParaRPr lang="ru-RU" sz="4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Введение: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/>
              <a:t>Выбранная мною тема считается очень актуальной в настоящее время ведь рынок ценных бумаг развивается очень динамично и является неотъемлемой частью финансового рынка, а именно рынка капитала и денежного рынка.</a:t>
            </a:r>
            <a:br>
              <a:rPr lang="ru-RU" sz="3600" b="1" i="1" dirty="0" smtClean="0"/>
            </a:b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8027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999\Desktop\гражданское право\z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Ценная бумага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1210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/>
              <a:t>Согласно ст. 142 ГК РФ, ценной бумагой  является документ, удостоверяющий с соблюдением установленной формы и обязательных реквизитов имущественные права, осуществление или передача которых возможны только при его предъявлении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53" y="3870000"/>
            <a:ext cx="3585600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9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74"/>
            <a:ext cx="9312000" cy="69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775214"/>
            <a:ext cx="9021688" cy="495801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66"/>
            <a:ext cx="9600000" cy="72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Отличительные черты: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сумма </a:t>
            </a:r>
            <a:r>
              <a:rPr lang="ru-RU" i="1" dirty="0"/>
              <a:t>капитала, приносящая доход</a:t>
            </a:r>
          </a:p>
          <a:p>
            <a:r>
              <a:rPr lang="ru-RU" i="1" dirty="0"/>
              <a:t> </a:t>
            </a:r>
            <a:r>
              <a:rPr lang="ru-RU" i="1" dirty="0" smtClean="0"/>
              <a:t>права </a:t>
            </a:r>
            <a:r>
              <a:rPr lang="ru-RU" i="1" dirty="0"/>
              <a:t>могут быть переданы</a:t>
            </a:r>
          </a:p>
          <a:p>
            <a:r>
              <a:rPr lang="ru-RU" i="1" dirty="0"/>
              <a:t> </a:t>
            </a:r>
            <a:r>
              <a:rPr lang="ru-RU" i="1" dirty="0" smtClean="0"/>
              <a:t>передача </a:t>
            </a:r>
            <a:r>
              <a:rPr lang="ru-RU" i="1" dirty="0"/>
              <a:t>ценной бумаги без движения капитала или имущества.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3" y="4149048"/>
            <a:ext cx="4101120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4944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0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3" y="6428"/>
            <a:ext cx="9408000" cy="70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8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203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Трек</vt:lpstr>
      <vt:lpstr>Министерство образования и науки РФ Муниципальное бюджетное образовательное учреждение высшего профессионального образования  «Волжский институт экономики, педагогики и права» Кафедра гражданско-правовых дисциплин  Дисциплина: гражданское право </vt:lpstr>
      <vt:lpstr>Презентация PowerPoint</vt:lpstr>
      <vt:lpstr>Введение:</vt:lpstr>
      <vt:lpstr>Презентация PowerPoint</vt:lpstr>
      <vt:lpstr>Ценная бумага</vt:lpstr>
      <vt:lpstr>Презентация PowerPoint</vt:lpstr>
      <vt:lpstr> </vt:lpstr>
      <vt:lpstr>Отличительные черты:</vt:lpstr>
      <vt:lpstr>Презентация PowerPoint</vt:lpstr>
      <vt:lpstr>Презентация PowerPoint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36</cp:revision>
  <dcterms:created xsi:type="dcterms:W3CDTF">2014-03-12T18:03:28Z</dcterms:created>
  <dcterms:modified xsi:type="dcterms:W3CDTF">2014-03-24T10:49:09Z</dcterms:modified>
</cp:coreProperties>
</file>