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>
      <p:cViewPr varScale="1">
        <p:scale>
          <a:sx n="95" d="100"/>
          <a:sy n="95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1%D0%B4%D0%B5%D0%BB%D0%BA%D0%B0#.D0.A4.D0.BE.D1.80.D0.BC.D0.B0_.D1.81.D0.B4.D0.B5.D0.BB.D0.BA.D0.B8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5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Формы сделок</a:t>
            </a:r>
            <a:endParaRPr lang="ru-RU" sz="54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428868"/>
            <a:ext cx="6400800" cy="2786082"/>
          </a:xfrm>
        </p:spPr>
        <p:txBody>
          <a:bodyPr>
            <a:normAutofit fontScale="62500" lnSpcReduction="20000"/>
          </a:bodyPr>
          <a:lstStyle/>
          <a:p>
            <a:pPr algn="l"/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9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Волжский институт экономики, педагогики и права</a:t>
            </a:r>
          </a:p>
          <a:p>
            <a:pPr algn="l"/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Кафедра : Право</a:t>
            </a:r>
          </a:p>
          <a:p>
            <a:pPr algn="l"/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Преподаватель: 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Косенко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Сергей Алексеевич</a:t>
            </a:r>
          </a:p>
          <a:p>
            <a:pPr algn="l"/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Выполнила студентка группы 1Э</a:t>
            </a:r>
          </a:p>
          <a:p>
            <a:pPr algn="l"/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Лапикова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Кристина Игоревна </a:t>
            </a:r>
          </a:p>
          <a:p>
            <a:pPr algn="r"/>
            <a:endParaRPr lang="ru-RU" sz="21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143116"/>
            <a:ext cx="8458200" cy="100013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 данной работе я раскрыла что такое форма сделки и какие они бывают.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Заключение</a:t>
            </a:r>
            <a:endParaRPr lang="ru-RU" sz="4000" b="1" cap="none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2" name="Picture 2" descr="http://pioglobal.ru/wp-content/uploads/2011/04/88888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571876"/>
            <a:ext cx="4929222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iko-success.com/wp-content/uploads/2014/01/vidy-i-formy-sdel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71546"/>
            <a:ext cx="7572428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357430"/>
            <a:ext cx="7772400" cy="3857652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http://ru.wikipedia.org/wiki/%D0%A1%D0%B4%D0%B5%D0%BB%D0%BA%D0%B0#.D0.A4.D0.BE.D1.80.D0.BC.D0.B0_.D1.81.D0.B4.D0.B5.D0.BB.D0.BA.D0.B8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Список источников</a:t>
            </a:r>
            <a:endParaRPr lang="ru-RU" sz="4000" b="1" cap="none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00692"/>
          </a:xfrm>
        </p:spPr>
        <p:txBody>
          <a:bodyPr>
            <a:normAutofit/>
          </a:bodyPr>
          <a:lstStyle/>
          <a:p>
            <a:pPr algn="ctr"/>
            <a:r>
              <a:rPr lang="ru-RU" sz="6000" cap="none" dirty="0" smtClean="0">
                <a:ln w="18415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внимание!</a:t>
            </a:r>
            <a:endParaRPr lang="ru-RU" sz="6000" cap="none" dirty="0">
              <a:ln w="18415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2000240"/>
            <a:ext cx="7772400" cy="4500594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Введение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Форма сделки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Устная форма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 Конклюдентные действия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Простая письменная форма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Квалифицированная форма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Заключение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Список литературы</a:t>
            </a:r>
          </a:p>
          <a:p>
            <a:pPr algn="l"/>
            <a:endParaRPr lang="ru-RU" b="1" dirty="0" smtClean="0"/>
          </a:p>
          <a:p>
            <a:endParaRPr lang="ru-RU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785794"/>
            <a:ext cx="7772400" cy="1362075"/>
          </a:xfrm>
          <a:ln>
            <a:solidFill>
              <a:schemeClr val="bg1">
                <a:lumMod val="75000"/>
                <a:lumOff val="25000"/>
              </a:schemeClr>
            </a:solidFill>
          </a:ln>
        </p:spPr>
        <p:txBody>
          <a:bodyPr/>
          <a:lstStyle/>
          <a:p>
            <a:pPr algn="l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             </a:t>
            </a:r>
            <a:r>
              <a:rPr lang="ru-RU" sz="40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Содержание</a:t>
            </a:r>
            <a:endParaRPr lang="ru-RU" sz="4000" b="1" cap="none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857364"/>
            <a:ext cx="8643998" cy="128588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Я выбрала тему «Формы сделок» для того чтобы раскрыть в ней что такое форма сделки, какие есть формы  и пояснить их.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772400" cy="1362075"/>
          </a:xfrm>
        </p:spPr>
        <p:txBody>
          <a:bodyPr>
            <a:normAutofit/>
          </a:bodyPr>
          <a:lstStyle/>
          <a:p>
            <a:pPr algn="l"/>
            <a:r>
              <a:rPr lang="ru-RU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</a:t>
            </a:r>
            <a:r>
              <a:rPr lang="ru-RU" sz="40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Введение</a:t>
            </a:r>
            <a:endParaRPr lang="ru-RU" sz="4000" b="1" cap="none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266" name="Picture 2" descr="http://qwbusiness.ru/wp-content/uploads/2011/07/biznes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571876"/>
            <a:ext cx="7000892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714488"/>
            <a:ext cx="7772400" cy="3571900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Форма сделки—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внешнее выражение волеизъявления её участников. Сделка может быть совершена в устной или письменной форме, а также путём конклюдентных действий или молчанием. Письменная форма, в свою очередь, может быть простой или квалифицированной (нотариальной). Зачастую сделка предваряется рамочным соглашением. Для осуществления валютного контроля сделки может быть оформлен паспорт сделки.</a:t>
            </a:r>
          </a:p>
          <a:p>
            <a:pPr algn="l"/>
            <a:endParaRPr lang="ru-RU" sz="2400" dirty="0" smtClean="0"/>
          </a:p>
          <a:p>
            <a:pPr algn="l"/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3"/>
            <a:ext cx="77724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       </a:t>
            </a:r>
            <a:r>
              <a:rPr lang="ru-RU" sz="44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Форма сделки</a:t>
            </a:r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57158" y="1500174"/>
            <a:ext cx="8458200" cy="214314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Устная форма</a:t>
            </a:r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Конклюдентные действия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Простая письменная форма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Квалифицированная форма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500043"/>
            <a:ext cx="8686800" cy="928694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Формы сделок</a:t>
            </a:r>
            <a:endParaRPr lang="ru-RU" sz="4000" b="1" cap="none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http://jilye74.ru/uploads/posts/2013-12/1386130402_d092d0b8d0b4d18b-d181d0b4d0b5d0bbd0bed0ba-d181-d0bdd0b5d0b4d0b2d0b8d0b6d0b8d0bcd0bed181d182d18cd18e-470x2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786190"/>
            <a:ext cx="3571900" cy="2476501"/>
          </a:xfrm>
          <a:prstGeom prst="rect">
            <a:avLst/>
          </a:prstGeom>
          <a:noFill/>
        </p:spPr>
      </p:pic>
      <p:pic>
        <p:nvPicPr>
          <p:cNvPr id="1028" name="Picture 4" descr="http://pia-spb.ru/upload_images/articles/16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786190"/>
            <a:ext cx="3429024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7772400" cy="328614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Устная форма сделки - </a:t>
            </a:r>
            <a:r>
              <a:rPr lang="ru-RU" dirty="0" smtClean="0">
                <a:solidFill>
                  <a:schemeClr val="tx1"/>
                </a:solidFill>
              </a:rPr>
              <a:t>представляет собой словесное выражение воли, при котором участник формулирует на словах своё намерение вступить в сделку, а также условия её совершения. Согласно </a:t>
            </a:r>
            <a:r>
              <a:rPr lang="ru-RU" i="1" dirty="0" smtClean="0">
                <a:solidFill>
                  <a:schemeClr val="tx1"/>
                </a:solidFill>
              </a:rPr>
              <a:t>ст. 159 ГК РФ </a:t>
            </a:r>
            <a:r>
              <a:rPr lang="ru-RU" dirty="0" smtClean="0">
                <a:solidFill>
                  <a:schemeClr val="tx1"/>
                </a:solidFill>
              </a:rPr>
              <a:t>во всех случаях, когда законом или договором не установлено иное, сделки могут совершаться в устной форме.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Исполнение сделки, совершенной в устной форме, может сопровождаться выдачей документов, подтверждающих её исполнение (например, товарного чека). Это не меняет сути устной формы.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72400" cy="928694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</a:t>
            </a:r>
            <a:r>
              <a:rPr lang="ru-RU" sz="44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Устная форма</a:t>
            </a:r>
            <a:r>
              <a:rPr lang="ru-RU" sz="44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endParaRPr lang="ru-RU" sz="44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218" name="Picture 2" descr="http://juristmoscow.ru/images/15.11.2013/15.11.2013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000504"/>
            <a:ext cx="2381250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285860"/>
            <a:ext cx="8643998" cy="4500570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Сделка, которая может быть совершена устно, может совершаться также путем осуществления лицом конклюдентных действий .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Конклюдентные действия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(лат. </a:t>
            </a:r>
            <a:r>
              <a:rPr lang="ru-RU" i="1" dirty="0" err="1" smtClean="0">
                <a:solidFill>
                  <a:schemeClr val="tx1"/>
                </a:solidFill>
              </a:rPr>
              <a:t>concludere</a:t>
            </a:r>
            <a:r>
              <a:rPr lang="ru-RU" dirty="0" smtClean="0">
                <a:solidFill>
                  <a:schemeClr val="tx1"/>
                </a:solidFill>
              </a:rPr>
              <a:t> — заключать, делать вывод) — поведение, из которого явствует намерение лица вступить в сделку (например, опуская в автомат деньги, лицо изъявляет волю на покупку товара, содержащегося в автомате).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 случаях, прямо предусмотренных законом или договором, в качестве конклюдентного действия может выступать молчание, которое в строгом смысле является бездействием  (например, правило автоматической пролонгации в договоре аренды: если при отсутствии возражений со стороны арендодателя арендатор продолжает пользоваться имуществом после истечения срока договора, договор считается возобновленным на тех же условиях на неопределенный срок; таким образом воля арендодателя на продолжение арендных отношений выражается молчанием).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72400" cy="785818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Конклюдентные действия</a:t>
            </a:r>
            <a:r>
              <a:rPr lang="ru-RU" sz="40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/>
            </a:r>
            <a:br>
              <a:rPr lang="ru-RU" sz="4000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</a:br>
            <a:endParaRPr lang="ru-RU" sz="4000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714356"/>
            <a:ext cx="8501122" cy="6143644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Простая письменная форма сделки- </a:t>
            </a:r>
            <a:r>
              <a:rPr lang="ru-RU" dirty="0" smtClean="0">
                <a:solidFill>
                  <a:schemeClr val="tx1"/>
                </a:solidFill>
              </a:rPr>
              <a:t>предполагает составление специального документа, которые отражают содержание сделки и волю сторон сделки на её заключение. Волю на заключение сделки подтверждают подписи сторон или их представителей. Иногда к простой письменной форме сделки могут устанавливаться дополнительные требования: исполнение на специальном бланке, скрепление печатью и т. п.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простой письменной форме совершают сделки:</a:t>
            </a:r>
          </a:p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а)</a:t>
            </a:r>
            <a:r>
              <a:rPr lang="ru-RU" dirty="0" smtClean="0">
                <a:solidFill>
                  <a:schemeClr val="tx1"/>
                </a:solidFill>
              </a:rPr>
              <a:t> если хотя бы одним из её участников является юридическое лицо;</a:t>
            </a:r>
          </a:p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б)</a:t>
            </a:r>
            <a:r>
              <a:rPr lang="ru-RU" dirty="0" smtClean="0">
                <a:solidFill>
                  <a:schemeClr val="tx1"/>
                </a:solidFill>
              </a:rPr>
              <a:t> между физическими лицами на сумму, превышающую 10 000 руб.</a:t>
            </a:r>
          </a:p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в)</a:t>
            </a:r>
            <a:r>
              <a:rPr lang="ru-RU" dirty="0" smtClean="0">
                <a:solidFill>
                  <a:schemeClr val="tx1"/>
                </a:solidFill>
              </a:rPr>
              <a:t> если это установлено законом или соглашением сторон 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Общим последствием несоблюдения простой письменной формы сделки является лишение сторон в случае спора права ссылаться в подтверждение сделки и её условий на свидетельские показания. В этих случаях стороны сохраняют право приводить письменные (письма, расписки, квитанции и т. п.) и другие доказательства.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Несоблюдение простой письменной формы сделки влечет её недействительность, если это прямо указано в законе или в соглашении сторон.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772400" cy="571504"/>
          </a:xfrm>
        </p:spPr>
        <p:txBody>
          <a:bodyPr>
            <a:noAutofit/>
          </a:bodyPr>
          <a:lstStyle/>
          <a:p>
            <a:r>
              <a:rPr lang="ru-RU" sz="40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Простая письменная форма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214422"/>
            <a:ext cx="7772400" cy="5429288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Квалифицированная, или нотариальная форма сделки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представляет собой частный случай письменной сделки и заключается в том, что на документе, соответствующем простой письменной форме, нотариус или должностное лицо, имеющее право совершать нотариальные действия, проставляет удостоверительную надпись. В соответствии со ст. 163 Гражданского кодекса РФ и ст. 53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Основ законодательства РФ о нотариате, сделки подлежат нотариальному удостоверению в следующих случаях: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 Если законом для них установлена обязательная нотариальная форма.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 Если обязательная нотариальная форма установлена соглашением сторон, даже если закон такого требования не предусматривает.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Несоблюдение нотариальной формы влечет недействительность сделки.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5"/>
            <a:ext cx="7772400" cy="1000132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Квалифицированная форма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294</TotalTime>
  <Words>279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Формы сделок</vt:lpstr>
      <vt:lpstr>                     Содержание</vt:lpstr>
      <vt:lpstr>                     Введение</vt:lpstr>
      <vt:lpstr>                Форма сделки </vt:lpstr>
      <vt:lpstr>Формы сделок</vt:lpstr>
      <vt:lpstr>                  Устная форма </vt:lpstr>
      <vt:lpstr>Конклюдентные действия </vt:lpstr>
      <vt:lpstr>Простая письменная форма </vt:lpstr>
      <vt:lpstr>Квалифицированная форма </vt:lpstr>
      <vt:lpstr>Заключение</vt:lpstr>
      <vt:lpstr>Слайд 11</vt:lpstr>
      <vt:lpstr>Список источников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сделок</dc:title>
  <cp:lastModifiedBy>user</cp:lastModifiedBy>
  <cp:revision>32</cp:revision>
  <dcterms:modified xsi:type="dcterms:W3CDTF">2014-03-30T16:11:28Z</dcterms:modified>
</cp:coreProperties>
</file>