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E8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6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ruglaw.narod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571612"/>
            <a:ext cx="6113783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правоотношения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понятие,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6400800" cy="235111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Образовательное учреждение</a:t>
            </a:r>
            <a:endParaRPr lang="ru-RU" sz="10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Волжский Институт Экономики, Педагогики </a:t>
            </a:r>
            <a:r>
              <a:rPr lang="ru-RU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sz="1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колледж. </a:t>
            </a:r>
            <a:endParaRPr lang="ru-RU" sz="10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0" dirty="0" smtClean="0">
                <a:solidFill>
                  <a:schemeClr val="tx1"/>
                </a:solidFill>
              </a:rPr>
              <a:t>                                                                            </a:t>
            </a:r>
            <a:endParaRPr lang="ru-RU" sz="10000" dirty="0">
              <a:solidFill>
                <a:schemeClr val="tx1"/>
              </a:solidFill>
            </a:endParaRPr>
          </a:p>
          <a:p>
            <a:pPr algn="l"/>
            <a:r>
              <a:rPr lang="ru-RU" sz="1600" dirty="0"/>
              <a:t>                                                                  </a:t>
            </a:r>
            <a:r>
              <a:rPr lang="ru-RU" sz="1600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928670"/>
            <a:ext cx="3643337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дисциплине: по праву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1109" y="4611231"/>
            <a:ext cx="28328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Выполнила: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студентка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err="1" smtClean="0">
                <a:solidFill>
                  <a:srgbClr val="7030A0"/>
                </a:solidFill>
              </a:rPr>
              <a:t>Самаркина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Алёна Игоревна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группы 1БД-1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6057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</a:rPr>
              <a:t>Простые и сложные правоотношения</a:t>
            </a:r>
            <a:endParaRPr lang="ru-RU" sz="28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285992"/>
            <a:ext cx="7143800" cy="32004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Большинство гражданских правоотношений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сложными, то есть у каждого участника одно­временно имеются и права и обязанности. В простом правоотношении у одного участника только право, а у другого - только обязанность.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216508824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dirty="0" smtClean="0"/>
              <a:t>Список </a:t>
            </a:r>
            <a:r>
              <a:rPr lang="ru-RU" sz="4000" dirty="0" smtClean="0"/>
              <a:t>литературы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400800" cy="369607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ru.wikipedia.org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http://kruglaw.narod.ru/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518559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0000" dirty="0" smtClean="0">
                <a:ln>
                  <a:solidFill>
                    <a:srgbClr val="00206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правоотношения</a:t>
            </a:r>
          </a:p>
          <a:p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правоотношения: относительные, абсолютные </a:t>
            </a:r>
          </a:p>
          <a:p>
            <a:r>
              <a:rPr lang="ru-RU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гражданских правоотношений.</a:t>
            </a:r>
            <a:endParaRPr lang="en-US" sz="1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en-US" sz="1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9978008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28605"/>
            <a:ext cx="6984776" cy="5143536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7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Введение</a:t>
            </a:r>
            <a:endParaRPr lang="ru-RU" sz="47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indent="0" algn="ctr">
              <a:buNone/>
            </a:pPr>
            <a:endParaRPr lang="en-US" dirty="0" smtClean="0"/>
          </a:p>
          <a:p>
            <a:pPr indent="0"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Гражданское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правоотношение – общественные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отношения.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Они делятся на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относительные и абсолютные.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Классификация гражданских правоотношений может проводиться по различным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основаниям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23917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6512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</a:t>
            </a: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</a:t>
            </a:r>
            <a:r>
              <a:rPr lang="ru-RU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400800" cy="3474720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Гражданское правоотношение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следствиедействия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права как социального и государственного института, общественное отношение, урегулированное нормами права, участники которого, выступая как юридически равные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субъекты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00166" y="2714620"/>
            <a:ext cx="4572032" cy="1588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3181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правоотношения.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500306"/>
            <a:ext cx="3384376" cy="14287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10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относительных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правоотношениях </a:t>
            </a: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управомоченному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лицу противостоят, как обязанные, строго определённые лица. Это может быть как одно, так и несколько 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лиц.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72811" y="2420655"/>
            <a:ext cx="3070232" cy="316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dirty="0" smtClean="0"/>
              <a:t> </a:t>
            </a:r>
            <a:endParaRPr lang="ru-RU" sz="1800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00562" y="2500306"/>
            <a:ext cx="3884441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5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Абсолютные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правоотношения — это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правоотношения, в которых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управомоченному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лицу противостоит неопределенный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круг обязанных субъектов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393141" y="225027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957631" y="2257683"/>
            <a:ext cx="294872" cy="208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909287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357298"/>
            <a:ext cx="6400800" cy="103159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Классификация гражданских правоотношений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214554"/>
            <a:ext cx="6972304" cy="3119439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гражданских правоотношений может проводиться по различным основаниям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0000" dirty="0" smtClean="0">
                <a:ln>
                  <a:solidFill>
                    <a:srgbClr val="7030A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Абсолютные </a:t>
            </a:r>
            <a:r>
              <a:rPr lang="ru-RU" sz="10000" dirty="0">
                <a:ln>
                  <a:solidFill>
                    <a:srgbClr val="7030A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относительные </a:t>
            </a:r>
            <a:r>
              <a:rPr lang="ru-RU" sz="10000" dirty="0" smtClean="0">
                <a:ln>
                  <a:solidFill>
                    <a:srgbClr val="7030A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правоотношения</a:t>
            </a:r>
            <a:endParaRPr lang="ru-RU" sz="10000" dirty="0" smtClean="0">
              <a:ln>
                <a:solidFill>
                  <a:srgbClr val="7030A0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0000" dirty="0">
                <a:ln>
                  <a:solidFill>
                    <a:srgbClr val="A2E8A5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Имущественные и неимущественные </a:t>
            </a:r>
            <a:endParaRPr lang="ru-RU" sz="10000" dirty="0" smtClean="0">
              <a:ln>
                <a:solidFill>
                  <a:srgbClr val="A2E8A5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0000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Вещные и обязательственные </a:t>
            </a:r>
            <a:r>
              <a:rPr lang="ru-RU" sz="10000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правоотношения</a:t>
            </a:r>
            <a:endParaRPr lang="ru-RU" sz="10000" dirty="0" smtClean="0">
              <a:ln>
                <a:solidFill>
                  <a:srgbClr val="FFC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0000" dirty="0">
                <a:ln>
                  <a:solidFill>
                    <a:srgbClr val="00B0F0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Простые и сложные правоотношения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55243255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6400800" cy="928694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</a:rPr>
              <a:t>Абсолютные и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</a:rPr>
              <a:t>относительные</a:t>
            </a:r>
            <a:endParaRPr lang="ru-RU" sz="28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071678"/>
            <a:ext cx="7572428" cy="31194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абсолютном правоотношении субъективному праву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управомоченного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лица корреспондируется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обязанность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неопределенного круга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.Так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праву собственника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владеть 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распоряжаться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принадлежащей ему вещью соответствует обязанность всех других лиц не препятствовать ему в использовании вещи. В относительном правоотношении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управомоченному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лицу противостоит строго определенное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0265022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6400800" cy="6858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</a:rPr>
              <a:t>Имущественные и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</a:rPr>
              <a:t>неимущественные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928803"/>
            <a:ext cx="7429552" cy="34290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Имущественные правоотношения возникают по поводу материальных благ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связаны с нахождением имущества у конкретного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лица.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Для зашиты имущественных прав могут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применяться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только меры имущественного характера. Неимущественные правоотношения возникают по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поводу нематериальных благ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честь,деловая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репутация, право авторства. Для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таких правоотношений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применяются меры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неимущественного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характера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29595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00174"/>
            <a:ext cx="6400800" cy="785818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Вещные и обязательственные правоотношения</a:t>
            </a:r>
            <a:endParaRPr lang="ru-RU" sz="28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85992"/>
            <a:ext cx="7429552" cy="3200409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Вещные правоотношения опосредуют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статистику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имущественных отношений и осуществляются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действиями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самого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управомоченного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лица.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Обязательственные отношения регулируют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динамику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имущественных отношений, отношения по поводу передачи вещи, выполнению работ, оказанию услуг. </a:t>
            </a:r>
          </a:p>
        </p:txBody>
      </p:sp>
    </p:spTree>
    <p:extLst>
      <p:ext uri="{BB962C8B-B14F-4D97-AF65-F5344CB8AC3E}">
        <p14:creationId xmlns="" xmlns:p14="http://schemas.microsoft.com/office/powerpoint/2010/main" val="393752384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227</TotalTime>
  <Words>301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Гражданские правоотношения: понятие, классификация.</vt:lpstr>
      <vt:lpstr>Слайд 2</vt:lpstr>
      <vt:lpstr>Слайд 3</vt:lpstr>
      <vt:lpstr>Гражданские правоотношения.</vt:lpstr>
      <vt:lpstr>Гражданские правоотношения.</vt:lpstr>
      <vt:lpstr>Классификация гражданских правоотношений.</vt:lpstr>
      <vt:lpstr>Абсолютные и относительные</vt:lpstr>
      <vt:lpstr>Имущественные и неимущественные.</vt:lpstr>
      <vt:lpstr>Вещные и обязательственные правоотношения</vt:lpstr>
      <vt:lpstr>Простые и сложные правоотношения</vt:lpstr>
      <vt:lpstr>Список литературы!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Гражданские правоотношения: понятие, классификация.</dc:title>
  <dc:creator>kolyan</dc:creator>
  <cp:lastModifiedBy>Дом</cp:lastModifiedBy>
  <cp:revision>25</cp:revision>
  <dcterms:created xsi:type="dcterms:W3CDTF">2014-03-28T17:12:13Z</dcterms:created>
  <dcterms:modified xsi:type="dcterms:W3CDTF">2014-03-29T21:20:47Z</dcterms:modified>
</cp:coreProperties>
</file>