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0" r:id="rId4"/>
    <p:sldId id="258" r:id="rId5"/>
    <p:sldId id="265" r:id="rId6"/>
    <p:sldId id="261" r:id="rId7"/>
    <p:sldId id="262" r:id="rId8"/>
    <p:sldId id="259" r:id="rId9"/>
    <p:sldId id="263" r:id="rId10"/>
    <p:sldId id="270" r:id="rId11"/>
    <p:sldId id="271" r:id="rId12"/>
    <p:sldId id="264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64" autoAdjust="0"/>
    <p:restoredTop sz="94660"/>
  </p:normalViewPr>
  <p:slideViewPr>
    <p:cSldViewPr>
      <p:cViewPr varScale="1">
        <p:scale>
          <a:sx n="94" d="100"/>
          <a:sy n="94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 indent="45720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образования и науки РФ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бюджетное образовательное учреждение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высшего профессионального образования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«Волжский институт экономики, педагогики и права»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Кафедра гражданско-правовых дисциплин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Дисциплина: гражданское право</a:t>
            </a: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ПРЕЗЕНТАЦИЯ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тему: Приватизационные ценные бумаги.</a:t>
            </a:r>
          </a:p>
          <a:p>
            <a:pPr algn="ctr"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</a:t>
            </a:r>
          </a:p>
          <a:p>
            <a:pPr algn="ctr">
              <a:buNone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Работа выполнена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студентом группы 2П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Степовым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О.А.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Проверил: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преподаватель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правовых дисциплин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Косенко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Сергей Алексеевич</a:t>
            </a:r>
          </a:p>
          <a:p>
            <a:pPr algn="ctr"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Волжский 2014 г.</a:t>
            </a:r>
          </a:p>
          <a:p>
            <a:pPr algn="ctr">
              <a:buNone/>
            </a:pP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 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Владельцам предоставляется право приобрести на имеющиеся в их распоряжении приватизационные ценные бумаги отчуждаемое в процессе приватизации имущество, включая акции приватизируемых предприятий.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7596841_news_big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362200"/>
            <a:ext cx="5572125" cy="3913861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Ценные бумаги - неизбежный атрибут всякого нормативного товарного оборота. Будучи товаром, они вместе с тем способны служить как средством кредита, так и средством платежа, эффективно заменяя в этом качестве наличные деньги.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tOTI0My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143000"/>
            <a:ext cx="4114800" cy="49625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81000" y="1524000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Новый Закон о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приватизации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установил, что законным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средством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платежа при приватизации признается денежная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единица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РФ, т.е. рубль, но не приватизационные ценные бумаги. Однако в п. 2 ст. 12 указано, что специальным законом в этом качестве могут быть признаны также "целевые долговые обязательства Российской Федерации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Использованная литература: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fontAlgn="base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1)Федеральный закон от 11.03.1997 N 48-ФЗ "О переводном и простом векселе"</a:t>
            </a:r>
          </a:p>
          <a:p>
            <a:pPr marL="514350" indent="-514350" fontAlgn="base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Гражданское право: учеб.: в 3 т. Т. 1. – 6-е изд.,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и доп./Н. Д. Егоров, И. В. Елисеев. – М.: ТК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Велби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Изд-во Проспект, 2007. – 784с.</a:t>
            </a:r>
          </a:p>
          <a:p>
            <a:pPr marL="514350" indent="-514350" fontAlgn="base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Рынок ценных бумаг: Учебник / Под ред. В.А. Галанова, А.И. Басова. - 2-е изд.,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и доп. - М.: Финансы и статистика, 2006. - 448 с.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242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План: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Понятие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Виды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Заключение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7924800" cy="137160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Введение: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924800" cy="3962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Говоря о ценных бумагах в российской действительности необходимо упомянуть об их несомненной значимости в ходе применения соответствующих норм права к обороту ценных бумаг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743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Приватизационными ценными бумагами являются государственные ценные бумаги целевого назначения, которые используются в качестве платежного средства для приобретения объектов приватизации.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724400" y="533400"/>
            <a:ext cx="4059936" cy="5715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Приватизационные ценные бумаги представляют собой ценные бумаги, удостоверяющие право гражданина на получение некоторого количества государственной собственности.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g2060641_TSennyie_bumag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429000"/>
            <a:ext cx="3124200" cy="2971800"/>
          </a:xfrm>
          <a:prstGeom prst="rect">
            <a:avLst/>
          </a:prstGeom>
        </p:spPr>
      </p:pic>
      <p:pic>
        <p:nvPicPr>
          <p:cNvPr id="6" name="Рисунок 5" descr="img840361_2_Obligatsi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81000"/>
            <a:ext cx="2971800" cy="27432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7091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Приватизационный чек — государственная ценная бумага, предназначенная для обмена на активы государственных предприятий, передаваемых в частные руки в процессе приватизации. Получил неофициальное название «ваучер». </a:t>
            </a:r>
          </a:p>
        </p:txBody>
      </p:sp>
      <p:pic>
        <p:nvPicPr>
          <p:cNvPr id="4" name="Рисунок 3" descr="800px-Vouch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590800"/>
            <a:ext cx="4419600" cy="281940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Государственные ценные бумаги целевого назначения- используются в качестве платежного средства для приобретения объектов приватизации.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800px-Облигация_Росс_займа_1992_500_р_авер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581400"/>
            <a:ext cx="4953000" cy="2248205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59936" cy="5181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Приватизационные ценные бумаги – это ценные бумаги, выпускаемые в соответствии с Законом о приватизации и обеспечивающие их владельцам право приобретения государственного имущества в процессе приватизации.</a:t>
            </a:r>
          </a:p>
        </p:txBody>
      </p:sp>
      <p:pic>
        <p:nvPicPr>
          <p:cNvPr id="4" name="Рисунок 3" descr="151512_pic_text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676400"/>
            <a:ext cx="3981450" cy="4572000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800" dirty="0" smtClean="0">
                <a:solidFill>
                  <a:schemeClr val="bg1"/>
                </a:solidFill>
              </a:rPr>
              <a:t/>
            </a:r>
            <a:br>
              <a:rPr lang="ru-RU" sz="3800" dirty="0" smtClean="0">
                <a:solidFill>
                  <a:schemeClr val="bg1"/>
                </a:solidFill>
              </a:rPr>
            </a:br>
            <a:endParaRPr lang="ru-RU" sz="3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66800" y="1447800"/>
            <a:ext cx="6629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Приватизационные ценные бумаги имеют ограниченную сферу использования. Владельцам предоставляется право приобрести на имеющиеся в их распоряжении приватизационные ценные бумаги отчуждаемое в процессе приватизации имущество, включая акции приватизируемых предприятий.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234</TotalTime>
  <Words>223</Words>
  <PresentationFormat>Экран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        </vt:lpstr>
      <vt:lpstr>Слайд 2</vt:lpstr>
      <vt:lpstr>Введение: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Заключение</vt:lpstr>
      <vt:lpstr>Использованная 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РОССИЙСКОЙ ФЕДЕРАЦИИ МУНИЦИПАЛЬНОЕ БЮДЖЕТНОЕ ОБРАЗОВАТЕЛЬНОЕ УЧРЕЖДЕНИЕ ВЫСШЕГО ПРОФЕССИОНАЛЬНОГО ОБРАЗОВАНИЯ «ВОЛЖСКИЙ ИНСТИТУТ ЭКОНОМИКИ, ПЕДАГОГИКИ И ПРАВА»  Юридический факультет  Кафедра гражданско-правовых дисциплин  Дисциплина: гражданское право  Тема: Приватизационные ценные бумаги   Работа выполнена: Студентом группы 2п степовым о.а.</dc:title>
  <dc:creator>Oleg</dc:creator>
  <cp:lastModifiedBy>Oleg</cp:lastModifiedBy>
  <cp:revision>32</cp:revision>
  <dcterms:created xsi:type="dcterms:W3CDTF">2014-03-18T15:37:27Z</dcterms:created>
  <dcterms:modified xsi:type="dcterms:W3CDTF">2014-03-20T14:55:13Z</dcterms:modified>
</cp:coreProperties>
</file>